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56" r:id="rId5"/>
    <p:sldId id="257" r:id="rId6"/>
    <p:sldId id="258" r:id="rId7"/>
  </p:sldIdLst>
  <p:sldSz cx="9906000" cy="6858000" type="A4"/>
  <p:notesSz cx="6797675" cy="98726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18" autoAdjust="0"/>
    <p:restoredTop sz="93792" autoAdjust="0"/>
  </p:normalViewPr>
  <p:slideViewPr>
    <p:cSldViewPr>
      <p:cViewPr varScale="1">
        <p:scale>
          <a:sx n="74" d="100"/>
          <a:sy n="74" d="100"/>
        </p:scale>
        <p:origin x="940" y="5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5C370FE-C815-A322-2744-B5D748A6C79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E61F67-70FC-5DCD-A29C-0553889FF1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B87E6906-8456-49A1-96BA-DF0DF3A0F92A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209297F-64C2-9A5D-A0C8-0D6DB00F9F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723900" y="739775"/>
            <a:ext cx="53498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741EA22-0470-EA72-C0BE-BFF320095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B8E1EC-F273-5766-4A81-C07764E6AE8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5E0F6B-6073-2B91-216F-998C38974D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59D0883-F0C6-44D0-9F45-A6F6BBEF841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33454254-A9B5-F080-8AF2-A32BD88ED3F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D0339EB6-2FC4-6DD7-081A-8B04E87057E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E7D668CE-2E96-4705-7AB9-3F463DECC5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244F54A-B0FD-49F2-9E2F-77B911214D43}" type="slidenum">
              <a:rPr lang="en-GB" altLang="en-US" smtClean="0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FF59F-1CA6-8533-2201-76EC74FFB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92B0C-40D3-4C4C-8736-63379FC3DDBC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A62965-F3EC-BF8F-8ECC-9A9A72858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CD8D8-FDF9-3FA2-435D-052023356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4491E-021B-442F-A150-0FD40B8CB2D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8962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FA99D3-1F8D-57D7-5097-D9323A484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EE12D-973C-48B6-949E-B508BF16B57E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ACD20-E75A-4213-E3B6-7B73A20EE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A5BD66-3E64-DC07-9CAB-4080D315F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6EFE8-FCF1-4BFE-86F3-1CF398FFB5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5668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B182E-C797-E5A7-9C78-A4B6D5857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F0085-4A35-4404-8AE5-73ED249E875C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F128B-15DB-2A2D-8C6B-97C477089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51AA7-F094-0C52-C6FF-3D39317D6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98781-4511-41A1-A6C7-BD5A435BA10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896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585F13A-EB0D-914A-EA0A-B894776D5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6C364-AFC5-4929-A0F0-3E4B4404DA59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F32A0FA-2ACB-75F2-69AF-19A3C9939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1C38377-5553-5215-96C3-1C74A4E75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81486-6740-4AD3-8A8D-ECD9A744B44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2185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96798DA-46BD-43AF-ED84-95F1195C6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9F802-8A55-4F4A-9CBA-CCD8C8CD6FB1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13B59CE-CCE8-FC0E-7E55-B2479FD0D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BC6F6CD-9F93-5209-E9B6-C516D91FA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4D33C-35D8-4125-9382-6D60699511F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1768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885EB5-1DC8-57AC-86FE-A0D50012D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0166B-D6C4-4414-8E57-987FF3E46489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38E8133-9834-D4AE-D55E-A5919D251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6B74C63-6DEE-0716-F458-A0A9A700D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11CE5-489E-4CED-9081-64B12EF3B9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742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01F22A2-E376-118C-D560-4840CEBB5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317A3-E99C-4C44-9B40-2413A515E6CB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4716623-F151-DCEF-378F-8C3FF3D15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D482E44-3BD4-3C0D-0E49-0B5C91BF5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12E58-7927-4861-822E-08714FA4AEC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1922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C9263D-3334-2918-CE88-50B79985A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171EC-30CE-443A-9EBD-023DCBBFFB66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339C2AC-45A0-D67B-9077-7D98E9F12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8F0163A-B945-8654-46E5-108B29E39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971A6-B78B-4A3B-959F-819A8FB1111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8286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2694EE6-D1AD-F02A-31DE-1B7B1D0B4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FB566-69A1-4BCD-81A7-5CB9D77D483B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4968E5D-EF55-43AD-AA99-AEB8EC5E8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30710C7-BD3B-2927-B0CB-BEEB4D51B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CBB64-E290-4FFB-BDD2-F677C726FEC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2296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BA157-2138-FCD4-89C1-B5B9D5639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9C926-5559-4DBE-9D61-7E946FD7E178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5974EF-2AD0-BBB7-AB92-D10907956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09C0F8-0A2E-8B7D-AC40-5B8441FFC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4D243-CBE5-4B1D-93F0-9ED381F23B2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980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60120-8FF5-8C14-7327-5F5CFBD93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C0B6D-FF20-480E-AF19-31D19688C6AF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884A63-E4CC-13C6-3EFF-14CB7AE4C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600968-3881-C1A6-42F1-678FAD638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BE41B-4C78-4285-8EEF-90A85C560CD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952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A59FBA2-F598-D4F6-975F-52F9269E59A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85BF950-7C0F-A65F-623B-43ABD50D878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D79EC0-147B-F51E-5BCE-47E74B7EFC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4927695-80F4-4594-8328-FFA39083E71F}" type="datetimeFigureOut">
              <a:rPr lang="en-GB"/>
              <a:pPr>
                <a:defRPr/>
              </a:pPr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E2D0C-4CCF-A147-0B27-D14F5CE3B4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07A9A2-144E-EBB7-084B-418BB73BDA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583A6BB-81D6-4FEB-8218-94ADF15918D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3A0164-A508-79D9-5CC7-CC517457CF8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693412" y="6642100"/>
            <a:ext cx="544513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OFFICIAL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>
            <a:extLst>
              <a:ext uri="{FF2B5EF4-FFF2-40B4-BE49-F238E27FC236}">
                <a16:creationId xmlns:a16="http://schemas.microsoft.com/office/drawing/2014/main" id="{2161923F-C98D-BA9D-BB82-8C13B3B9A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925" y="6165850"/>
            <a:ext cx="711041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Vegetarian options available daily.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For any allergen/dietary requirements please speak to the Catering Supervisor</a:t>
            </a:r>
            <a:endParaRPr lang="en-GB" altLang="en-US" sz="1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8D703C2-4C6B-A006-4A55-CB44AA19F3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001054"/>
              </p:ext>
            </p:extLst>
          </p:nvPr>
        </p:nvGraphicFramePr>
        <p:xfrm>
          <a:off x="416496" y="1700808"/>
          <a:ext cx="9089019" cy="437945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22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401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Fish Cakes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Diced Potato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Creamy Macaroni Cheese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Pork sausage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Vegetable sausage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Mash potato 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Roast Chicken Or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Quorn Fillets</a:t>
                      </a: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Yorkshire Pudding &amp; Gravy</a:t>
                      </a:r>
                      <a:endParaRPr lang="en-GB" sz="14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Chicken meatballs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Quorn meatballs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Tomato sauce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Homemade Cheesy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Fish fingers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42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</a:rPr>
                        <a:t>Seasonal Vegetables </a:t>
                      </a: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</a:rPr>
                        <a:t>Baked Beans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</a:rPr>
                        <a:t>Peas </a:t>
                      </a: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</a:rPr>
                        <a:t>Creamy mash Potatoes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</a:rPr>
                        <a:t>Roast potato  Seasonal Vegetables </a:t>
                      </a: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</a:rPr>
                        <a:t>spaghetti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</a:rPr>
                        <a:t> Seasonal Vegetables </a:t>
                      </a: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</a:rPr>
                        <a:t>Chunky Chips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</a:rPr>
                        <a:t>Baked Beans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Peas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Fresh Seasonal Salad Bar With Bread Available Daily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43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Strawberry  jelly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Fresh Fruit 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Assortment of fresh fruit or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Iced Sponge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Fresh Fruit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Assortment of fresh fruit or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Ice Cream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Jelly Yoghurts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Fresh Fruit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076" name="AutoShape 5">
            <a:extLst>
              <a:ext uri="{FF2B5EF4-FFF2-40B4-BE49-F238E27FC236}">
                <a16:creationId xmlns:a16="http://schemas.microsoft.com/office/drawing/2014/main" id="{50837676-ED8D-CE70-AE3F-F14067739F5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77" name="AutoShape 7">
            <a:extLst>
              <a:ext uri="{FF2B5EF4-FFF2-40B4-BE49-F238E27FC236}">
                <a16:creationId xmlns:a16="http://schemas.microsoft.com/office/drawing/2014/main" id="{CC2FAC3D-84E9-82E6-2AFE-3F4B2719AB5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96863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78" name="AutoShape 9">
            <a:extLst>
              <a:ext uri="{FF2B5EF4-FFF2-40B4-BE49-F238E27FC236}">
                <a16:creationId xmlns:a16="http://schemas.microsoft.com/office/drawing/2014/main" id="{146DD8D2-AA8C-8EA9-C8F5-23613296E38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9263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79" name="AutoShape 11">
            <a:extLst>
              <a:ext uri="{FF2B5EF4-FFF2-40B4-BE49-F238E27FC236}">
                <a16:creationId xmlns:a16="http://schemas.microsoft.com/office/drawing/2014/main" id="{C97CF6EE-03BA-9768-B962-5D5E7D433D5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1663" y="3127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80" name="AutoShape 13" descr="\\svwccg102.addm.ads.brm.pri\HomeShare\PEOPLE\BCCECEHN\My Pictures\Geore dixon emblam.webp">
            <a:extLst>
              <a:ext uri="{FF2B5EF4-FFF2-40B4-BE49-F238E27FC236}">
                <a16:creationId xmlns:a16="http://schemas.microsoft.com/office/drawing/2014/main" id="{0B5ECC54-2B00-A595-710C-1D9C283F9B5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54063" y="4651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81" name="AutoShape 15" descr="\\svwccg102.addm.ads.brm.pri\HomeShare\PEOPLE\BCCECEHN\My Pictures\Geore dixon emblam.webp">
            <a:extLst>
              <a:ext uri="{FF2B5EF4-FFF2-40B4-BE49-F238E27FC236}">
                <a16:creationId xmlns:a16="http://schemas.microsoft.com/office/drawing/2014/main" id="{B6ACB80C-435B-94E0-113B-378FA1E4B1A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06463" y="617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82" name="AutoShape 17" descr="\\svwccg102.addm.ads.brm.pri\HomeShare\PEOPLE\BCCECEHN\My Pictures\Geore dixon emblam.webp">
            <a:extLst>
              <a:ext uri="{FF2B5EF4-FFF2-40B4-BE49-F238E27FC236}">
                <a16:creationId xmlns:a16="http://schemas.microsoft.com/office/drawing/2014/main" id="{B247E9E2-8A74-9CF8-A6B7-F5692505A52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58863" y="769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83E9C59-BE7B-E140-8C09-7AC39A2EF2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621169"/>
              </p:ext>
            </p:extLst>
          </p:nvPr>
        </p:nvGraphicFramePr>
        <p:xfrm>
          <a:off x="416496" y="1700808"/>
          <a:ext cx="9000999" cy="423809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8578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9817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Vegetable crumble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Quorn nuggets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Diced potato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Beef Burger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Quorn burger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Roast Chicken Or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Quorn Roast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Yorkshire Pudding &amp; Gravy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Salt and pepper chicken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Vegetable  spring roll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Curry Sauce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cheese Pizza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Fish goujons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6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Seasonal vegetables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Wedges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Baked Beans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Seasonal Vegetables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Creamed Potatoes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Roast potato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Seasonal Vegetables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Egg noodles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Seasonal Vegetables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 Chips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Baked Beans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Seasonal Vegetables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613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Fresh Seasonal Salad Bar With Bread Available Daily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27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Strawberry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Mousse with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Sprinkles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Fresh Fruit Selection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Assortment of fresh fruit 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Chocolate shortbread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Fresh Fruit Selection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Assortment of fresh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Fuit or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Yoghurts 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Ice Cream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Assorted Yoghurt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Fresh Fruit Selection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123" name="Text Box 2">
            <a:extLst>
              <a:ext uri="{FF2B5EF4-FFF2-40B4-BE49-F238E27FC236}">
                <a16:creationId xmlns:a16="http://schemas.microsoft.com/office/drawing/2014/main" id="{1C9BCE45-CD32-BFFC-A2B9-AEDB1C01E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925" y="6165850"/>
            <a:ext cx="71104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Vegetarian options available daily.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For any allergen/dietary requirements please speak to the Catering Supervisor</a:t>
            </a:r>
            <a:endParaRPr lang="en-GB" altLang="en-US" sz="1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8045838-243F-0596-4762-94205C7A2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374818"/>
              </p:ext>
            </p:extLst>
          </p:nvPr>
        </p:nvGraphicFramePr>
        <p:xfrm>
          <a:off x="471615" y="1700808"/>
          <a:ext cx="9000998" cy="432103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8578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241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Vegetable bolognaise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Cheese and potato pie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Chicken goujons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Quorn goujons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Roast Beef or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Quorn Roast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Yorkshire Pudding &amp; Gravy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Sticky Chicken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Sticky Quorn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Homemade Margarita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Fish fingers</a:t>
                      </a:r>
                      <a:endParaRPr lang="en-GB" sz="1400" u="sng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1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Spaghetti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Seasonal Vegetables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Diced potato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Beans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Seasonal Vegetables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Roast potato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Seasonal Vegetables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Sweet and sour sauce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Rice 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Seasonal Vegetables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Chips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Baked Beans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Seasonal Vegetables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709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Fresh Seasonal Salad Bar With  Bread Available Daily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61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Jelly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Fresh Fruit Selection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Assortment of fresh fruit or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Yoghurts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Toffee sponge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Cake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Fresh fruit selection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Assortment of fresh fruit 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Yoghurts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Ice Cream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Jelly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Yoghurt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Fresh Fruit Selection</a:t>
                      </a:r>
                      <a:endParaRPr lang="en-GB" sz="1400" u="sng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147" name="Text Box 2">
            <a:extLst>
              <a:ext uri="{FF2B5EF4-FFF2-40B4-BE49-F238E27FC236}">
                <a16:creationId xmlns:a16="http://schemas.microsoft.com/office/drawing/2014/main" id="{DD124CDA-A175-6D7B-25A4-A83DDBF61B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925" y="6165850"/>
            <a:ext cx="71104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For any allergen/dietary requirements please speak to the Catering Supervisor</a:t>
            </a:r>
            <a:endParaRPr lang="en-GB" altLang="en-US" sz="1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A85FDD2B71FD45A5596806BA1896B4" ma:contentTypeVersion="13" ma:contentTypeDescription="Create a new document." ma:contentTypeScope="" ma:versionID="dc045d561c423f0314f787f908adbb0d">
  <xsd:schema xmlns:xsd="http://www.w3.org/2001/XMLSchema" xmlns:xs="http://www.w3.org/2001/XMLSchema" xmlns:p="http://schemas.microsoft.com/office/2006/metadata/properties" xmlns:ns3="f203937f-a15b-46cb-85ef-31f3edb078c7" xmlns:ns4="525abc1c-1927-423e-a9a6-60a3f7b83bf4" targetNamespace="http://schemas.microsoft.com/office/2006/metadata/properties" ma:root="true" ma:fieldsID="793ec3481388afa0a744538d61f2e00c" ns3:_="" ns4:_="">
    <xsd:import namespace="f203937f-a15b-46cb-85ef-31f3edb078c7"/>
    <xsd:import namespace="525abc1c-1927-423e-a9a6-60a3f7b83bf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03937f-a15b-46cb-85ef-31f3edb078c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5abc1c-1927-423e-a9a6-60a3f7b83bf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5F3924-E8C2-4641-AB32-0378DF31EB2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D856D75-33C0-4CD6-8C72-C1A2BED9C51E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6A669FC-7F69-4CF2-A753-4BB2137AD7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203937f-a15b-46cb-85ef-31f3edb078c7"/>
    <ds:schemaRef ds:uri="525abc1c-1927-423e-a9a6-60a3f7b83b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5150</TotalTime>
  <Words>344</Words>
  <Application>Microsoft Office PowerPoint</Application>
  <PresentationFormat>A4 Paper (210x297 mm)</PresentationFormat>
  <Paragraphs>162</Paragraphs>
  <Slides>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Service Birmingham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Service Birmingham</dc:creator>
  <cp:lastModifiedBy>Dawn Harbach</cp:lastModifiedBy>
  <cp:revision>175</cp:revision>
  <cp:lastPrinted>2017-06-19T13:27:04Z</cp:lastPrinted>
  <dcterms:created xsi:type="dcterms:W3CDTF">2016-08-03T15:42:38Z</dcterms:created>
  <dcterms:modified xsi:type="dcterms:W3CDTF">2026-10-01T10:09:54Z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0x010100FDA85FDD2B71FD45A5596806BA1896B4</vt:lpwstr>
  </property>
  <property fmtid="{D5CDD505-2E9C-101B-9397-08002B2CF9AE}" pid="3" name="MSIP_Label_a17471b1-27ab-4640-9264-e69a67407ca3_Enabled">
    <vt:lpwstr>true</vt:lpwstr>
  </property>
  <property fmtid="{D5CDD505-2E9C-101B-9397-08002B2CF9AE}" pid="4" name="MSIP_Label_a17471b1-27ab-4640-9264-e69a67407ca3_SetDate">
    <vt:lpwstr>2026-09-08T05:51:13Z</vt:lpwstr>
  </property>
  <property fmtid="{D5CDD505-2E9C-101B-9397-08002B2CF9AE}" pid="5" name="MSIP_Label_a17471b1-27ab-4640-9264-e69a67407ca3_Method">
    <vt:lpwstr>Standard</vt:lpwstr>
  </property>
  <property fmtid="{D5CDD505-2E9C-101B-9397-08002B2CF9AE}" pid="6" name="MSIP_Label_a17471b1-27ab-4640-9264-e69a67407ca3_Name">
    <vt:lpwstr>BCC - OFFICIAL</vt:lpwstr>
  </property>
  <property fmtid="{D5CDD505-2E9C-101B-9397-08002B2CF9AE}" pid="7" name="MSIP_Label_a17471b1-27ab-4640-9264-e69a67407ca3_SiteId">
    <vt:lpwstr>699ace67-d2e4-4bcd-b303-d2bbe2b9bbf1</vt:lpwstr>
  </property>
  <property fmtid="{D5CDD505-2E9C-101B-9397-08002B2CF9AE}" pid="8" name="MSIP_Label_a17471b1-27ab-4640-9264-e69a67407ca3_ActionId">
    <vt:lpwstr>70fdc68d-e010-4b83-b372-b3ed1d84b43a</vt:lpwstr>
  </property>
  <property fmtid="{D5CDD505-2E9C-101B-9397-08002B2CF9AE}" pid="9" name="MSIP_Label_a17471b1-27ab-4640-9264-e69a67407ca3_ContentBits">
    <vt:lpwstr>2</vt:lpwstr>
  </property>
  <property fmtid="{D5CDD505-2E9C-101B-9397-08002B2CF9AE}" pid="10" name="MSIP_Label_a17471b1-27ab-4640-9264-e69a67407ca3_Tag">
    <vt:lpwstr>10, 3, 0, 1</vt:lpwstr>
  </property>
  <property fmtid="{D5CDD505-2E9C-101B-9397-08002B2CF9AE}" pid="11" name="ClassificationContentMarkingFooterLocations">
    <vt:lpwstr>Office Theme:3</vt:lpwstr>
  </property>
  <property fmtid="{D5CDD505-2E9C-101B-9397-08002B2CF9AE}" pid="12" name="ClassificationContentMarkingFooterText">
    <vt:lpwstr>OFFICIAL</vt:lpwstr>
  </property>
</Properties>
</file>